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147482903" r:id="rId2"/>
  </p:sldIdLst>
  <p:sldSz cx="12192000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217F"/>
    <a:srgbClr val="FF3399"/>
    <a:srgbClr val="CCCCFF"/>
    <a:srgbClr val="66FF33"/>
    <a:srgbClr val="99FF33"/>
    <a:srgbClr val="00FF00"/>
    <a:srgbClr val="E61270"/>
    <a:srgbClr val="FF0066"/>
    <a:srgbClr val="FF7C80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8" d="100"/>
          <a:sy n="78" d="100"/>
        </p:scale>
        <p:origin x="85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3"/>
            <a:ext cx="2949787" cy="498693"/>
          </a:xfrm>
          <a:prstGeom prst="rect">
            <a:avLst/>
          </a:prstGeom>
        </p:spPr>
        <p:txBody>
          <a:bodyPr vert="horz" lIns="91414" tIns="45707" rIns="91414" bIns="4570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9" y="3"/>
            <a:ext cx="2949787" cy="498693"/>
          </a:xfrm>
          <a:prstGeom prst="rect">
            <a:avLst/>
          </a:prstGeom>
        </p:spPr>
        <p:txBody>
          <a:bodyPr vert="horz" lIns="91414" tIns="45707" rIns="91414" bIns="45707" rtlCol="0"/>
          <a:lstStyle>
            <a:lvl1pPr algn="r">
              <a:defRPr sz="1200"/>
            </a:lvl1pPr>
          </a:lstStyle>
          <a:p>
            <a:fld id="{C6B545CA-A09A-4045-A366-DB6FF33FA5B0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4" tIns="45707" rIns="91414" bIns="4570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9"/>
            <a:ext cx="5445760" cy="4547247"/>
          </a:xfrm>
          <a:prstGeom prst="rect">
            <a:avLst/>
          </a:prstGeom>
        </p:spPr>
        <p:txBody>
          <a:bodyPr vert="horz" lIns="91414" tIns="45707" rIns="91414" bIns="4570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648"/>
            <a:ext cx="2949787" cy="498692"/>
          </a:xfrm>
          <a:prstGeom prst="rect">
            <a:avLst/>
          </a:prstGeom>
        </p:spPr>
        <p:txBody>
          <a:bodyPr vert="horz" lIns="91414" tIns="45707" rIns="91414" bIns="4570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9" y="9440648"/>
            <a:ext cx="2949787" cy="498692"/>
          </a:xfrm>
          <a:prstGeom prst="rect">
            <a:avLst/>
          </a:prstGeom>
        </p:spPr>
        <p:txBody>
          <a:bodyPr vert="horz" lIns="91414" tIns="45707" rIns="91414" bIns="45707" rtlCol="0" anchor="b"/>
          <a:lstStyle>
            <a:lvl1pPr algn="r">
              <a:defRPr sz="1200"/>
            </a:lvl1pPr>
          </a:lstStyle>
          <a:p>
            <a:fld id="{850286DD-92BD-43AC-B455-80D046404F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69792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0286DD-92BD-43AC-B455-80D046404F9A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87918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9" indent="0" algn="ctr">
              <a:buNone/>
              <a:defRPr sz="2000"/>
            </a:lvl2pPr>
            <a:lvl3pPr marL="914418" indent="0" algn="ctr">
              <a:buNone/>
              <a:defRPr sz="1800"/>
            </a:lvl3pPr>
            <a:lvl4pPr marL="1371627" indent="0" algn="ctr">
              <a:buNone/>
              <a:defRPr sz="1600"/>
            </a:lvl4pPr>
            <a:lvl5pPr marL="1828837" indent="0" algn="ctr">
              <a:buNone/>
              <a:defRPr sz="1600"/>
            </a:lvl5pPr>
            <a:lvl6pPr marL="2286046" indent="0" algn="ctr">
              <a:buNone/>
              <a:defRPr sz="1600"/>
            </a:lvl6pPr>
            <a:lvl7pPr marL="2743255" indent="0" algn="ctr">
              <a:buNone/>
              <a:defRPr sz="1600"/>
            </a:lvl7pPr>
            <a:lvl8pPr marL="3200464" indent="0" algn="ctr">
              <a:buNone/>
              <a:defRPr sz="1600"/>
            </a:lvl8pPr>
            <a:lvl9pPr marL="3657673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F9C12-7012-43F3-9FEC-CB17DE617107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6FCBF-05C4-49CD-BE3F-26A9304A03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8356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BF9C12-7012-43F3-9FEC-CB17DE617107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06FCBF-05C4-49CD-BE3F-26A9304A03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9552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kumimoji="1"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8A38B1-9BC6-4859-4E1D-C790B66A88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図 15">
            <a:extLst>
              <a:ext uri="{FF2B5EF4-FFF2-40B4-BE49-F238E27FC236}">
                <a16:creationId xmlns:a16="http://schemas.microsoft.com/office/drawing/2014/main" id="{2B06B157-20D6-B137-D941-675D8BA80E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47950" y="528637"/>
            <a:ext cx="6896100" cy="5800725"/>
          </a:xfrm>
          <a:prstGeom prst="rect">
            <a:avLst/>
          </a:prstGeom>
        </p:spPr>
      </p:pic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E7FFFE9F-C046-A0FA-088E-5DD0BB690C49}"/>
              </a:ext>
            </a:extLst>
          </p:cNvPr>
          <p:cNvSpPr txBox="1"/>
          <p:nvPr/>
        </p:nvSpPr>
        <p:spPr>
          <a:xfrm>
            <a:off x="582181" y="232307"/>
            <a:ext cx="1280681" cy="263809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388757" rtl="0" eaLnBrk="1" latinLnBrk="0" hangingPunct="1">
              <a:defRPr sz="153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88757" algn="l" defTabSz="388757" rtl="0" eaLnBrk="1" latinLnBrk="0" hangingPunct="1">
              <a:defRPr sz="153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77514" algn="l" defTabSz="388757" rtl="0" eaLnBrk="1" latinLnBrk="0" hangingPunct="1">
              <a:defRPr sz="153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66271" algn="l" defTabSz="388757" rtl="0" eaLnBrk="1" latinLnBrk="0" hangingPunct="1">
              <a:defRPr sz="153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5029" algn="l" defTabSz="388757" rtl="0" eaLnBrk="1" latinLnBrk="0" hangingPunct="1">
              <a:defRPr sz="153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43786" algn="l" defTabSz="388757" rtl="0" eaLnBrk="1" latinLnBrk="0" hangingPunct="1">
              <a:defRPr sz="153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32543" algn="l" defTabSz="388757" rtl="0" eaLnBrk="1" latinLnBrk="0" hangingPunct="1">
              <a:defRPr sz="153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21300" algn="l" defTabSz="388757" rtl="0" eaLnBrk="1" latinLnBrk="0" hangingPunct="1">
              <a:defRPr sz="153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10057" algn="l" defTabSz="388757" rtl="0" eaLnBrk="1" latinLnBrk="0" hangingPunct="1">
              <a:defRPr sz="153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sz="1094" dirty="0">
                <a:solidFill>
                  <a:srgbClr val="FF000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Appendix 1</a:t>
            </a:r>
            <a:endParaRPr kumimoji="1" lang="ja-JP" altLang="en-US" sz="1094" dirty="0">
              <a:solidFill>
                <a:srgbClr val="FF0000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2A3F95C3-ED28-217A-8029-75249CDC2123}"/>
              </a:ext>
            </a:extLst>
          </p:cNvPr>
          <p:cNvSpPr txBox="1"/>
          <p:nvPr/>
        </p:nvSpPr>
        <p:spPr>
          <a:xfrm>
            <a:off x="3816711" y="972850"/>
            <a:ext cx="1805510" cy="685893"/>
          </a:xfrm>
          <a:prstGeom prst="rect">
            <a:avLst/>
          </a:prstGeom>
          <a:solidFill>
            <a:srgbClr val="FFF0C1"/>
          </a:solidFill>
          <a:ln>
            <a:solidFill>
              <a:schemeClr val="accent2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marL="0" algn="l" defTabSz="388757" rtl="0" eaLnBrk="1" latinLnBrk="0" hangingPunct="1">
              <a:defRPr sz="153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88757" algn="l" defTabSz="388757" rtl="0" eaLnBrk="1" latinLnBrk="0" hangingPunct="1">
              <a:defRPr sz="153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77514" algn="l" defTabSz="388757" rtl="0" eaLnBrk="1" latinLnBrk="0" hangingPunct="1">
              <a:defRPr sz="153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66271" algn="l" defTabSz="388757" rtl="0" eaLnBrk="1" latinLnBrk="0" hangingPunct="1">
              <a:defRPr sz="153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5029" algn="l" defTabSz="388757" rtl="0" eaLnBrk="1" latinLnBrk="0" hangingPunct="1">
              <a:defRPr sz="153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43786" algn="l" defTabSz="388757" rtl="0" eaLnBrk="1" latinLnBrk="0" hangingPunct="1">
              <a:defRPr sz="153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32543" algn="l" defTabSz="388757" rtl="0" eaLnBrk="1" latinLnBrk="0" hangingPunct="1">
              <a:defRPr sz="153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21300" algn="l" defTabSz="388757" rtl="0" eaLnBrk="1" latinLnBrk="0" hangingPunct="1">
              <a:defRPr sz="153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10057" algn="l" defTabSz="388757" rtl="0" eaLnBrk="1" latinLnBrk="0" hangingPunct="1">
              <a:defRPr sz="153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en-US" altLang="ja-JP" sz="857" b="1" dirty="0">
                <a:latin typeface="Segoe UI" panose="020B0502040204020203" pitchFamily="34" charset="0"/>
                <a:ea typeface="BIZ UDPゴシック" panose="020B0400000000000000" pitchFamily="50" charset="-128"/>
                <a:cs typeface="Segoe UI" panose="020B0502040204020203" pitchFamily="34" charset="0"/>
              </a:rPr>
              <a:t>Type I</a:t>
            </a:r>
          </a:p>
          <a:p>
            <a:pPr algn="ctr"/>
            <a:r>
              <a:rPr kumimoji="1" lang="en-US" altLang="ja-JP" sz="857" dirty="0">
                <a:latin typeface="Segoe UI" panose="020B0502040204020203" pitchFamily="34" charset="0"/>
                <a:ea typeface="BIZ UDPゴシック" panose="020B0400000000000000" pitchFamily="50" charset="-128"/>
                <a:cs typeface="Segoe UI" panose="020B0502040204020203" pitchFamily="34" charset="0"/>
              </a:rPr>
              <a:t>Outdoor Exhibition Spaces</a:t>
            </a:r>
          </a:p>
          <a:p>
            <a:pPr algn="ctr"/>
            <a:r>
              <a:rPr kumimoji="1" lang="en-US" altLang="ja-JP" sz="857" dirty="0">
                <a:latin typeface="Segoe UI" panose="020B0502040204020203" pitchFamily="34" charset="0"/>
                <a:ea typeface="BIZ UDPゴシック" panose="020B0400000000000000" pitchFamily="50" charset="-128"/>
                <a:cs typeface="Segoe UI" panose="020B0502040204020203" pitchFamily="34" charset="0"/>
              </a:rPr>
              <a:t>(Standard Type)</a:t>
            </a:r>
          </a:p>
          <a:p>
            <a:pPr algn="ctr"/>
            <a:r>
              <a:rPr kumimoji="1" lang="en-US" altLang="ja-JP" sz="643" b="1" dirty="0">
                <a:solidFill>
                  <a:srgbClr val="FF0000"/>
                </a:solidFill>
                <a:latin typeface="Segoe UI" panose="020B0502040204020203" pitchFamily="34" charset="0"/>
                <a:ea typeface="BIZ UDPゴシック" panose="020B0400000000000000" pitchFamily="50" charset="-128"/>
                <a:cs typeface="Segoe UI" panose="020B0502040204020203" pitchFamily="34" charset="0"/>
              </a:rPr>
              <a:t>*For</a:t>
            </a:r>
            <a:r>
              <a:rPr kumimoji="1" lang="ja-JP" altLang="en-US" sz="643" b="1" dirty="0">
                <a:solidFill>
                  <a:srgbClr val="FF0000"/>
                </a:solidFill>
                <a:latin typeface="Segoe UI" panose="020B0502040204020203" pitchFamily="34" charset="0"/>
                <a:ea typeface="BIZ UDPゴシック" panose="020B0400000000000000" pitchFamily="50" charset="-128"/>
                <a:cs typeface="Segoe UI" panose="020B0502040204020203" pitchFamily="34" charset="0"/>
              </a:rPr>
              <a:t> </a:t>
            </a:r>
            <a:r>
              <a:rPr kumimoji="1" lang="en-US" altLang="ja-JP" sz="643" b="1" dirty="0">
                <a:solidFill>
                  <a:srgbClr val="FF0000"/>
                </a:solidFill>
                <a:latin typeface="Segoe UI" panose="020B0502040204020203" pitchFamily="34" charset="0"/>
                <a:ea typeface="BIZ UDPゴシック" panose="020B0400000000000000" pitchFamily="50" charset="-128"/>
                <a:cs typeface="Segoe UI" panose="020B0502040204020203" pitchFamily="34" charset="0"/>
              </a:rPr>
              <a:t>participants those construct garden and/or pavilion on their own expenses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3E0195B1-FF2C-E970-0D06-B79431BADA74}"/>
              </a:ext>
            </a:extLst>
          </p:cNvPr>
          <p:cNvSpPr txBox="1"/>
          <p:nvPr/>
        </p:nvSpPr>
        <p:spPr>
          <a:xfrm>
            <a:off x="8020925" y="1344355"/>
            <a:ext cx="1655849" cy="883768"/>
          </a:xfrm>
          <a:prstGeom prst="rect">
            <a:avLst/>
          </a:prstGeom>
          <a:solidFill>
            <a:srgbClr val="DFF7F4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marL="0" algn="l" defTabSz="388757" rtl="0" eaLnBrk="1" latinLnBrk="0" hangingPunct="1">
              <a:defRPr sz="153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88757" algn="l" defTabSz="388757" rtl="0" eaLnBrk="1" latinLnBrk="0" hangingPunct="1">
              <a:defRPr sz="153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77514" algn="l" defTabSz="388757" rtl="0" eaLnBrk="1" latinLnBrk="0" hangingPunct="1">
              <a:defRPr sz="153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66271" algn="l" defTabSz="388757" rtl="0" eaLnBrk="1" latinLnBrk="0" hangingPunct="1">
              <a:defRPr sz="153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5029" algn="l" defTabSz="388757" rtl="0" eaLnBrk="1" latinLnBrk="0" hangingPunct="1">
              <a:defRPr sz="153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43786" algn="l" defTabSz="388757" rtl="0" eaLnBrk="1" latinLnBrk="0" hangingPunct="1">
              <a:defRPr sz="153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32543" algn="l" defTabSz="388757" rtl="0" eaLnBrk="1" latinLnBrk="0" hangingPunct="1">
              <a:defRPr sz="153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21300" algn="l" defTabSz="388757" rtl="0" eaLnBrk="1" latinLnBrk="0" hangingPunct="1">
              <a:defRPr sz="153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10057" algn="l" defTabSz="388757" rtl="0" eaLnBrk="1" latinLnBrk="0" hangingPunct="1">
              <a:defRPr sz="153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en-US" altLang="ja-JP" sz="857" b="1" dirty="0">
                <a:latin typeface="Segoe UI" panose="020B0502040204020203" pitchFamily="34" charset="0"/>
                <a:ea typeface="BIZ UDPゴシック" panose="020B0400000000000000" pitchFamily="50" charset="-128"/>
                <a:cs typeface="Segoe UI" panose="020B0502040204020203" pitchFamily="34" charset="0"/>
              </a:rPr>
              <a:t>Type I</a:t>
            </a:r>
          </a:p>
          <a:p>
            <a:pPr algn="ctr"/>
            <a:r>
              <a:rPr kumimoji="1" lang="en-US" altLang="ja-JP" sz="857" dirty="0">
                <a:latin typeface="Segoe UI" panose="020B0502040204020203" pitchFamily="34" charset="0"/>
                <a:ea typeface="BIZ UDPゴシック" panose="020B0400000000000000" pitchFamily="50" charset="-128"/>
                <a:cs typeface="Segoe UI" panose="020B0502040204020203" pitchFamily="34" charset="0"/>
              </a:rPr>
              <a:t>Outdoor Exhibition Space</a:t>
            </a:r>
          </a:p>
          <a:p>
            <a:pPr algn="ctr"/>
            <a:r>
              <a:rPr kumimoji="1" lang="ja-JP" altLang="en-US" sz="857" dirty="0">
                <a:latin typeface="Segoe UI" panose="020B0502040204020203" pitchFamily="34" charset="0"/>
                <a:ea typeface="BIZ UDPゴシック" panose="020B0400000000000000" pitchFamily="50" charset="-128"/>
                <a:cs typeface="Segoe UI" panose="020B0502040204020203" pitchFamily="34" charset="0"/>
              </a:rPr>
              <a:t>（</a:t>
            </a:r>
            <a:r>
              <a:rPr kumimoji="1" lang="en-US" altLang="ja-JP" sz="857" dirty="0">
                <a:latin typeface="Segoe UI" panose="020B0502040204020203" pitchFamily="34" charset="0"/>
                <a:ea typeface="BIZ UDPゴシック" panose="020B0400000000000000" pitchFamily="50" charset="-128"/>
                <a:cs typeface="Segoe UI" panose="020B0502040204020203" pitchFamily="34" charset="0"/>
              </a:rPr>
              <a:t>International Garden Type</a:t>
            </a:r>
            <a:r>
              <a:rPr kumimoji="1" lang="ja-JP" altLang="en-US" sz="857" dirty="0">
                <a:latin typeface="Segoe UI" panose="020B0502040204020203" pitchFamily="34" charset="0"/>
                <a:ea typeface="BIZ UDPゴシック" panose="020B0400000000000000" pitchFamily="50" charset="-128"/>
                <a:cs typeface="Segoe UI" panose="020B0502040204020203" pitchFamily="34" charset="0"/>
              </a:rPr>
              <a:t>）</a:t>
            </a:r>
            <a:endParaRPr kumimoji="1" lang="en-US" altLang="ja-JP" sz="857" dirty="0">
              <a:latin typeface="Segoe UI" panose="020B0502040204020203" pitchFamily="34" charset="0"/>
              <a:ea typeface="BIZ UDPゴシック" panose="020B0400000000000000" pitchFamily="50" charset="-128"/>
              <a:cs typeface="Segoe UI" panose="020B0502040204020203" pitchFamily="34" charset="0"/>
            </a:endParaRPr>
          </a:p>
          <a:p>
            <a:pPr algn="ctr"/>
            <a:r>
              <a:rPr kumimoji="1" lang="en-US" altLang="ja-JP" sz="643" b="1" dirty="0">
                <a:solidFill>
                  <a:srgbClr val="FF0000"/>
                </a:solidFill>
                <a:latin typeface="Segoe UI" panose="020B0502040204020203" pitchFamily="34" charset="0"/>
                <a:ea typeface="BIZ UDPゴシック" panose="020B0400000000000000" pitchFamily="50" charset="-128"/>
                <a:cs typeface="Segoe UI" panose="020B0502040204020203" pitchFamily="34" charset="0"/>
              </a:rPr>
              <a:t>*Mainly in-kind assistance for developing countries (provide approximately 20 </a:t>
            </a:r>
            <a:r>
              <a:rPr kumimoji="1" lang="en-US" altLang="ja-JP" sz="643" b="1" dirty="0" err="1">
                <a:solidFill>
                  <a:srgbClr val="FF0000"/>
                </a:solidFill>
                <a:latin typeface="Segoe UI" panose="020B0502040204020203" pitchFamily="34" charset="0"/>
                <a:ea typeface="BIZ UDPゴシック" panose="020B0400000000000000" pitchFamily="50" charset="-128"/>
                <a:cs typeface="Segoe UI" panose="020B0502040204020203" pitchFamily="34" charset="0"/>
              </a:rPr>
              <a:t>sq.m</a:t>
            </a:r>
            <a:r>
              <a:rPr kumimoji="1" lang="en-US" altLang="ja-JP" sz="643" b="1" dirty="0">
                <a:solidFill>
                  <a:srgbClr val="FF0000"/>
                </a:solidFill>
                <a:latin typeface="Segoe UI" panose="020B0502040204020203" pitchFamily="34" charset="0"/>
                <a:ea typeface="BIZ UDPゴシック" panose="020B0400000000000000" pitchFamily="50" charset="-128"/>
                <a:cs typeface="Segoe UI" panose="020B0502040204020203" pitchFamily="34" charset="0"/>
              </a:rPr>
              <a:t>. buildings per </a:t>
            </a:r>
            <a:r>
              <a:rPr kumimoji="1" lang="en-GB" altLang="ja-JP" sz="643" b="1" dirty="0">
                <a:solidFill>
                  <a:srgbClr val="FF0000"/>
                </a:solidFill>
                <a:latin typeface="Segoe UI" panose="020B0502040204020203" pitchFamily="34" charset="0"/>
                <a:ea typeface="BIZ UDPゴシック" panose="020B0400000000000000" pitchFamily="50" charset="-128"/>
                <a:cs typeface="Segoe UI" panose="020B0502040204020203" pitchFamily="34" charset="0"/>
              </a:rPr>
              <a:t>country</a:t>
            </a:r>
            <a:r>
              <a:rPr kumimoji="1" lang="en-US" altLang="ja-JP" sz="643" b="1" dirty="0">
                <a:solidFill>
                  <a:srgbClr val="FF0000"/>
                </a:solidFill>
                <a:latin typeface="Segoe UI" panose="020B0502040204020203" pitchFamily="34" charset="0"/>
                <a:ea typeface="BIZ UDPゴシック" panose="020B0400000000000000" pitchFamily="50" charset="-128"/>
                <a:cs typeface="Segoe UI" panose="020B0502040204020203" pitchFamily="34" charset="0"/>
              </a:rPr>
              <a:t>)</a:t>
            </a:r>
          </a:p>
        </p:txBody>
      </p:sp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ABB34FC9-44EF-73DB-15FA-8A958C59A2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5086177"/>
              </p:ext>
            </p:extLst>
          </p:nvPr>
        </p:nvGraphicFramePr>
        <p:xfrm>
          <a:off x="445864" y="1974616"/>
          <a:ext cx="1933043" cy="3417944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519363">
                  <a:extLst>
                    <a:ext uri="{9D8B030D-6E8A-4147-A177-3AD203B41FA5}">
                      <a16:colId xmlns:a16="http://schemas.microsoft.com/office/drawing/2014/main" val="3014455964"/>
                    </a:ext>
                  </a:extLst>
                </a:gridCol>
                <a:gridCol w="364820">
                  <a:extLst>
                    <a:ext uri="{9D8B030D-6E8A-4147-A177-3AD203B41FA5}">
                      <a16:colId xmlns:a16="http://schemas.microsoft.com/office/drawing/2014/main" val="3218938323"/>
                    </a:ext>
                  </a:extLst>
                </a:gridCol>
                <a:gridCol w="524430">
                  <a:extLst>
                    <a:ext uri="{9D8B030D-6E8A-4147-A177-3AD203B41FA5}">
                      <a16:colId xmlns:a16="http://schemas.microsoft.com/office/drawing/2014/main" val="4112907777"/>
                    </a:ext>
                  </a:extLst>
                </a:gridCol>
                <a:gridCol w="524430">
                  <a:extLst>
                    <a:ext uri="{9D8B030D-6E8A-4147-A177-3AD203B41FA5}">
                      <a16:colId xmlns:a16="http://schemas.microsoft.com/office/drawing/2014/main" val="354576709"/>
                    </a:ext>
                  </a:extLst>
                </a:gridCol>
              </a:tblGrid>
              <a:tr h="170589">
                <a:tc row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altLang="ja-JP" sz="600" b="1" i="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Area</a:t>
                      </a:r>
                      <a:br>
                        <a:rPr lang="ja-JP" altLang="en-US" sz="600" b="1" i="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</a:br>
                      <a:r>
                        <a:rPr lang="en-US" altLang="ja-JP" sz="600" b="1" i="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No.</a:t>
                      </a:r>
                      <a:endParaRPr lang="ja-JP" altLang="en-US" sz="600" b="1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65314" marR="65314" marT="32657" marB="32657" anchor="ctr"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Plot</a:t>
                      </a:r>
                      <a:endParaRPr lang="ja-JP" altLang="en-US" sz="600" b="1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65314" marR="65314" marT="32657" marB="32657"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1285614"/>
                  </a:ext>
                </a:extLst>
              </a:tr>
              <a:tr h="14768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altLang="ja-JP" sz="400" b="1" i="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Plot</a:t>
                      </a:r>
                      <a:r>
                        <a:rPr lang="ja-JP" altLang="en-US" sz="400" b="1" i="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 </a:t>
                      </a:r>
                      <a:r>
                        <a:rPr lang="fr-FR" altLang="ja-JP" sz="400" b="1" i="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No.</a:t>
                      </a:r>
                      <a:endParaRPr lang="ja-JP" altLang="en-US" sz="400" b="1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074" marR="5074" marT="5074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400" b="1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Segoe UI" panose="020B0502040204020203" pitchFamily="34" charset="0"/>
                        </a:rPr>
                        <a:t>Size</a:t>
                      </a:r>
                    </a:p>
                    <a:p>
                      <a:pPr marL="0" marR="0" lvl="0" indent="0" algn="ctr" defTabSz="128016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400" b="1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Segoe UI" panose="020B0502040204020203" pitchFamily="34" charset="0"/>
                        </a:rPr>
                        <a:t>(</a:t>
                      </a:r>
                      <a:r>
                        <a:rPr lang="en-US" altLang="ja-JP" sz="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Segoe UI" panose="020B0502040204020203" pitchFamily="34" charset="0"/>
                        </a:rPr>
                        <a:t>Sq.m</a:t>
                      </a:r>
                      <a:r>
                        <a:rPr lang="en-US" altLang="ja-JP" sz="400" b="1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Segoe UI" panose="020B0502040204020203" pitchFamily="34" charset="0"/>
                        </a:rPr>
                        <a:t>)</a:t>
                      </a:r>
                      <a:endParaRPr lang="zh-TW" altLang="en-US" sz="400" b="1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074" marR="5074" marT="5074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400" b="1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Segoe UI" panose="020B0502040204020203" pitchFamily="34" charset="0"/>
                        </a:rPr>
                        <a:t>Total Size</a:t>
                      </a:r>
                    </a:p>
                    <a:p>
                      <a:pPr marL="0" marR="0" lvl="0" indent="0" algn="ctr" defTabSz="128016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400" b="1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Segoe UI" panose="020B0502040204020203" pitchFamily="34" charset="0"/>
                        </a:rPr>
                        <a:t>(</a:t>
                      </a:r>
                      <a:r>
                        <a:rPr lang="en-US" altLang="ja-JP" sz="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Segoe UI" panose="020B0502040204020203" pitchFamily="34" charset="0"/>
                        </a:rPr>
                        <a:t>Sq.m</a:t>
                      </a:r>
                      <a:r>
                        <a:rPr lang="en-US" altLang="ja-JP" sz="400" b="1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Segoe UI" panose="020B0502040204020203" pitchFamily="34" charset="0"/>
                        </a:rPr>
                        <a:t>)</a:t>
                      </a:r>
                      <a:endParaRPr lang="zh-TW" altLang="en-US" sz="400" b="1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074" marR="5074" marT="5074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2800127"/>
                  </a:ext>
                </a:extLst>
              </a:tr>
              <a:tr h="123987">
                <a:tc rowSpan="4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7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65314" marR="65314" marT="32657" marB="32657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7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1A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074" marR="5074" marT="5074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7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758</a:t>
                      </a:r>
                      <a:endParaRPr lang="en-US" altLang="ja-JP" sz="7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074" marR="5074" marT="5074" marB="0" anchor="ctr"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7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</a:p>
                    <a:p>
                      <a:pPr algn="ctr" fontAlgn="ctr">
                        <a:buNone/>
                      </a:pPr>
                      <a:r>
                        <a:rPr lang="ja-JP" altLang="en-US" sz="7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</a:p>
                    <a:p>
                      <a:pPr algn="ctr" fontAlgn="ctr">
                        <a:buNone/>
                      </a:pPr>
                      <a:r>
                        <a:rPr lang="ja-JP" altLang="en-US" sz="7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</a:p>
                    <a:p>
                      <a:pPr algn="ctr" fontAlgn="ctr">
                        <a:buNone/>
                      </a:pPr>
                      <a:r>
                        <a:rPr lang="en-US" altLang="ja-JP" sz="7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2,202</a:t>
                      </a:r>
                      <a:endParaRPr lang="en-US" altLang="ja-JP" sz="7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074" marR="5074" marT="5074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8369238"/>
                  </a:ext>
                </a:extLst>
              </a:tr>
              <a:tr h="123987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7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1B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074" marR="5074" marT="5074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7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527</a:t>
                      </a:r>
                      <a:endParaRPr lang="en-US" altLang="ja-JP" sz="7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074" marR="5074" marT="5074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7103" marR="7103" marT="7103" marB="0" anchor="ctr"/>
                </a:tc>
                <a:extLst>
                  <a:ext uri="{0D108BD9-81ED-4DB2-BD59-A6C34878D82A}">
                    <a16:rowId xmlns:a16="http://schemas.microsoft.com/office/drawing/2014/main" val="114065027"/>
                  </a:ext>
                </a:extLst>
              </a:tr>
              <a:tr h="123987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7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1C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074" marR="5074" marT="5074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7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451</a:t>
                      </a:r>
                      <a:endParaRPr lang="en-US" altLang="ja-JP" sz="7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074" marR="5074" marT="5074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7103" marR="7103" marT="7103" marB="0" anchor="ctr"/>
                </a:tc>
                <a:extLst>
                  <a:ext uri="{0D108BD9-81ED-4DB2-BD59-A6C34878D82A}">
                    <a16:rowId xmlns:a16="http://schemas.microsoft.com/office/drawing/2014/main" val="2585986714"/>
                  </a:ext>
                </a:extLst>
              </a:tr>
              <a:tr h="123987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7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1D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074" marR="5074" marT="5074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7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466</a:t>
                      </a:r>
                      <a:endParaRPr lang="en-US" altLang="ja-JP" sz="7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074" marR="5074" marT="5074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7103" marR="7103" marT="7103" marB="0" anchor="ctr"/>
                </a:tc>
                <a:extLst>
                  <a:ext uri="{0D108BD9-81ED-4DB2-BD59-A6C34878D82A}">
                    <a16:rowId xmlns:a16="http://schemas.microsoft.com/office/drawing/2014/main" val="3691110875"/>
                  </a:ext>
                </a:extLst>
              </a:tr>
              <a:tr h="123987">
                <a:tc rowSpan="3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7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2</a:t>
                      </a:r>
                      <a:endParaRPr lang="en-US" altLang="ja-JP" sz="7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65314" marR="65314" marT="32657" marB="32657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7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2A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074" marR="5074" marT="5074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7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436</a:t>
                      </a:r>
                      <a:endParaRPr lang="en-US" altLang="ja-JP" sz="7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074" marR="5074" marT="5074" marB="0" anchor="ctr"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7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</a:p>
                    <a:p>
                      <a:pPr algn="ctr" fontAlgn="ctr">
                        <a:buNone/>
                      </a:pPr>
                      <a:r>
                        <a:rPr lang="ja-JP" altLang="en-US" sz="7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</a:p>
                    <a:p>
                      <a:pPr algn="ctr" fontAlgn="ctr">
                        <a:buNone/>
                      </a:pPr>
                      <a:r>
                        <a:rPr lang="en-US" altLang="ja-JP" sz="7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1,055</a:t>
                      </a:r>
                      <a:endParaRPr lang="en-US" altLang="ja-JP" sz="7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074" marR="5074" marT="5074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4681354"/>
                  </a:ext>
                </a:extLst>
              </a:tr>
              <a:tr h="123987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7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2B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074" marR="5074" marT="5074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427</a:t>
                      </a:r>
                    </a:p>
                  </a:txBody>
                  <a:tcPr marL="5074" marR="5074" marT="5074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7103" marR="7103" marT="7103" marB="0" anchor="ctr"/>
                </a:tc>
                <a:extLst>
                  <a:ext uri="{0D108BD9-81ED-4DB2-BD59-A6C34878D82A}">
                    <a16:rowId xmlns:a16="http://schemas.microsoft.com/office/drawing/2014/main" val="1125781644"/>
                  </a:ext>
                </a:extLst>
              </a:tr>
              <a:tr h="123987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7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2C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074" marR="5074" marT="5074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192</a:t>
                      </a:r>
                    </a:p>
                  </a:txBody>
                  <a:tcPr marL="5074" marR="5074" marT="5074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7103" marR="7103" marT="7103" marB="0" anchor="ctr"/>
                </a:tc>
                <a:extLst>
                  <a:ext uri="{0D108BD9-81ED-4DB2-BD59-A6C34878D82A}">
                    <a16:rowId xmlns:a16="http://schemas.microsoft.com/office/drawing/2014/main" val="2627825288"/>
                  </a:ext>
                </a:extLst>
              </a:tr>
              <a:tr h="123987">
                <a:tc rowSpan="5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7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3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65314" marR="65314" marT="32657" marB="32657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7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3A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074" marR="5074" marT="5074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7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834</a:t>
                      </a:r>
                      <a:endParaRPr lang="en-US" altLang="ja-JP" sz="7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074" marR="5074" marT="5074" marB="0" anchor="ctr">
                    <a:solidFill>
                      <a:schemeClr val="bg1"/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7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</a:p>
                    <a:p>
                      <a:pPr algn="ctr" fontAlgn="ctr">
                        <a:buNone/>
                      </a:pPr>
                      <a:r>
                        <a:rPr lang="ja-JP" altLang="en-US" sz="7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</a:p>
                    <a:p>
                      <a:pPr algn="ctr" fontAlgn="ctr">
                        <a:buNone/>
                      </a:pPr>
                      <a:r>
                        <a:rPr lang="ja-JP" altLang="en-US" sz="7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</a:p>
                    <a:p>
                      <a:pPr algn="ctr" fontAlgn="ctr">
                        <a:buNone/>
                      </a:pPr>
                      <a:r>
                        <a:rPr lang="ja-JP" altLang="en-US" sz="7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</a:p>
                    <a:p>
                      <a:pPr algn="ctr" fontAlgn="ctr">
                        <a:buNone/>
                      </a:pPr>
                      <a:r>
                        <a:rPr lang="en-US" altLang="ja-JP" sz="7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2,010</a:t>
                      </a:r>
                      <a:endParaRPr lang="en-US" altLang="ja-JP" sz="7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074" marR="5074" marT="5074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6402712"/>
                  </a:ext>
                </a:extLst>
              </a:tr>
              <a:tr h="123987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7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3B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074" marR="5074" marT="5074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7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273</a:t>
                      </a:r>
                      <a:endParaRPr lang="en-US" altLang="ja-JP" sz="7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074" marR="5074" marT="5074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7103" marR="7103" marT="7103" marB="0" anchor="ctr"/>
                </a:tc>
                <a:extLst>
                  <a:ext uri="{0D108BD9-81ED-4DB2-BD59-A6C34878D82A}">
                    <a16:rowId xmlns:a16="http://schemas.microsoft.com/office/drawing/2014/main" val="4053456332"/>
                  </a:ext>
                </a:extLst>
              </a:tr>
              <a:tr h="123987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7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3C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074" marR="5074" marT="5074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7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359</a:t>
                      </a:r>
                      <a:endParaRPr lang="en-US" altLang="ja-JP" sz="7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074" marR="5074" marT="5074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7103" marR="7103" marT="7103" marB="0" anchor="ctr"/>
                </a:tc>
                <a:extLst>
                  <a:ext uri="{0D108BD9-81ED-4DB2-BD59-A6C34878D82A}">
                    <a16:rowId xmlns:a16="http://schemas.microsoft.com/office/drawing/2014/main" val="192565669"/>
                  </a:ext>
                </a:extLst>
              </a:tr>
              <a:tr h="123987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7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3D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074" marR="5074" marT="5074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7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272</a:t>
                      </a:r>
                      <a:endParaRPr lang="en-US" altLang="ja-JP" sz="7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074" marR="5074" marT="5074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7103" marR="7103" marT="7103" marB="0" anchor="ctr"/>
                </a:tc>
                <a:extLst>
                  <a:ext uri="{0D108BD9-81ED-4DB2-BD59-A6C34878D82A}">
                    <a16:rowId xmlns:a16="http://schemas.microsoft.com/office/drawing/2014/main" val="3304472987"/>
                  </a:ext>
                </a:extLst>
              </a:tr>
              <a:tr h="123987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7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3E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074" marR="5074" marT="5074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7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272</a:t>
                      </a:r>
                      <a:endParaRPr lang="en-US" altLang="ja-JP" sz="7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074" marR="5074" marT="5074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7103" marR="7103" marT="7103" marB="0" anchor="ctr"/>
                </a:tc>
                <a:extLst>
                  <a:ext uri="{0D108BD9-81ED-4DB2-BD59-A6C34878D82A}">
                    <a16:rowId xmlns:a16="http://schemas.microsoft.com/office/drawing/2014/main" val="1894837417"/>
                  </a:ext>
                </a:extLst>
              </a:tr>
              <a:tr h="123987">
                <a:tc rowSpan="4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7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4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65314" marR="65314" marT="32657" marB="32657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7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4A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074" marR="5074" marT="5074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7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663</a:t>
                      </a:r>
                      <a:endParaRPr lang="en-US" altLang="ja-JP" sz="7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074" marR="5074" marT="5074" marB="0" anchor="ctr"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7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</a:p>
                    <a:p>
                      <a:pPr algn="ctr" fontAlgn="ctr">
                        <a:buNone/>
                      </a:pPr>
                      <a:r>
                        <a:rPr lang="ja-JP" altLang="en-US" sz="7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</a:p>
                    <a:p>
                      <a:pPr algn="ctr" fontAlgn="ctr">
                        <a:buNone/>
                      </a:pPr>
                      <a:r>
                        <a:rPr lang="ja-JP" altLang="en-US" sz="7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</a:p>
                    <a:p>
                      <a:pPr algn="ctr" fontAlgn="ctr">
                        <a:buNone/>
                      </a:pPr>
                      <a:r>
                        <a:rPr lang="en-US" altLang="ja-JP" sz="7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1,934</a:t>
                      </a:r>
                      <a:endParaRPr lang="en-US" altLang="ja-JP" sz="7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074" marR="5074" marT="5074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6831747"/>
                  </a:ext>
                </a:extLst>
              </a:tr>
              <a:tr h="123987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7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4B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074" marR="5074" marT="5074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7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254</a:t>
                      </a:r>
                      <a:endParaRPr lang="en-US" altLang="ja-JP" sz="7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074" marR="5074" marT="5074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7103" marR="7103" marT="7103" marB="0" anchor="ctr"/>
                </a:tc>
                <a:extLst>
                  <a:ext uri="{0D108BD9-81ED-4DB2-BD59-A6C34878D82A}">
                    <a16:rowId xmlns:a16="http://schemas.microsoft.com/office/drawing/2014/main" val="1166488015"/>
                  </a:ext>
                </a:extLst>
              </a:tr>
              <a:tr h="123987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7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4C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074" marR="5074" marT="5074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7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397</a:t>
                      </a:r>
                      <a:endParaRPr lang="en-US" altLang="ja-JP" sz="7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074" marR="5074" marT="5074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7103" marR="7103" marT="7103" marB="0" anchor="ctr"/>
                </a:tc>
                <a:extLst>
                  <a:ext uri="{0D108BD9-81ED-4DB2-BD59-A6C34878D82A}">
                    <a16:rowId xmlns:a16="http://schemas.microsoft.com/office/drawing/2014/main" val="2745053714"/>
                  </a:ext>
                </a:extLst>
              </a:tr>
              <a:tr h="123987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7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4D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074" marR="5074" marT="5074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7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619</a:t>
                      </a:r>
                      <a:endParaRPr lang="en-US" altLang="ja-JP" sz="7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074" marR="5074" marT="5074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7103" marR="7103" marT="7103" marB="0" anchor="ctr"/>
                </a:tc>
                <a:extLst>
                  <a:ext uri="{0D108BD9-81ED-4DB2-BD59-A6C34878D82A}">
                    <a16:rowId xmlns:a16="http://schemas.microsoft.com/office/drawing/2014/main" val="1792230361"/>
                  </a:ext>
                </a:extLst>
              </a:tr>
              <a:tr h="123987">
                <a:tc rowSpan="5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7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5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65314" marR="65314" marT="32657" marB="32657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7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5A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074" marR="5074" marT="5074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7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691</a:t>
                      </a:r>
                      <a:endParaRPr lang="en-US" altLang="ja-JP" sz="7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074" marR="5074" marT="5074" marB="0" anchor="ctr">
                    <a:solidFill>
                      <a:schemeClr val="bg1"/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7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</a:p>
                    <a:p>
                      <a:pPr algn="ctr" fontAlgn="ctr">
                        <a:buNone/>
                      </a:pPr>
                      <a:r>
                        <a:rPr lang="ja-JP" altLang="en-US" sz="7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</a:p>
                    <a:p>
                      <a:pPr algn="ctr" fontAlgn="ctr">
                        <a:buNone/>
                      </a:pPr>
                      <a:r>
                        <a:rPr lang="ja-JP" altLang="en-US" sz="7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</a:p>
                    <a:p>
                      <a:pPr algn="ctr" fontAlgn="ctr">
                        <a:buNone/>
                      </a:pPr>
                      <a:r>
                        <a:rPr lang="ja-JP" altLang="en-US" sz="7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</a:p>
                    <a:p>
                      <a:pPr algn="ctr" fontAlgn="ctr">
                        <a:buNone/>
                      </a:pPr>
                      <a:r>
                        <a:rPr lang="en-US" altLang="ja-JP" sz="7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2,264</a:t>
                      </a:r>
                      <a:endParaRPr lang="en-US" altLang="ja-JP" sz="7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074" marR="5074" marT="5074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9722737"/>
                  </a:ext>
                </a:extLst>
              </a:tr>
              <a:tr h="123987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7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5B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074" marR="5074" marT="5074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7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343</a:t>
                      </a:r>
                      <a:endParaRPr lang="en-US" altLang="ja-JP" sz="7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074" marR="5074" marT="5074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7103" marR="7103" marT="7103" marB="0" anchor="ctr"/>
                </a:tc>
                <a:extLst>
                  <a:ext uri="{0D108BD9-81ED-4DB2-BD59-A6C34878D82A}">
                    <a16:rowId xmlns:a16="http://schemas.microsoft.com/office/drawing/2014/main" val="926499673"/>
                  </a:ext>
                </a:extLst>
              </a:tr>
              <a:tr h="123987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7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5C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074" marR="5074" marT="5074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7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370</a:t>
                      </a:r>
                      <a:endParaRPr lang="en-US" altLang="ja-JP" sz="7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074" marR="5074" marT="5074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7103" marR="7103" marT="7103" marB="0" anchor="ctr"/>
                </a:tc>
                <a:extLst>
                  <a:ext uri="{0D108BD9-81ED-4DB2-BD59-A6C34878D82A}">
                    <a16:rowId xmlns:a16="http://schemas.microsoft.com/office/drawing/2014/main" val="1372244732"/>
                  </a:ext>
                </a:extLst>
              </a:tr>
              <a:tr h="123987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7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5D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074" marR="5074" marT="5074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7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380</a:t>
                      </a:r>
                      <a:endParaRPr lang="en-US" altLang="ja-JP" sz="7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074" marR="5074" marT="5074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7103" marR="7103" marT="7103" marB="0" anchor="ctr"/>
                </a:tc>
                <a:extLst>
                  <a:ext uri="{0D108BD9-81ED-4DB2-BD59-A6C34878D82A}">
                    <a16:rowId xmlns:a16="http://schemas.microsoft.com/office/drawing/2014/main" val="2293984285"/>
                  </a:ext>
                </a:extLst>
              </a:tr>
              <a:tr h="123987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7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5E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074" marR="5074" marT="5074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7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480</a:t>
                      </a:r>
                      <a:endParaRPr lang="en-US" altLang="ja-JP" sz="7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074" marR="5074" marT="5074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7103" marR="7103" marT="7103" marB="0" anchor="ctr"/>
                </a:tc>
                <a:extLst>
                  <a:ext uri="{0D108BD9-81ED-4DB2-BD59-A6C34878D82A}">
                    <a16:rowId xmlns:a16="http://schemas.microsoft.com/office/drawing/2014/main" val="1849170681"/>
                  </a:ext>
                </a:extLst>
              </a:tr>
              <a:tr h="123987">
                <a:tc rowSpan="4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7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6</a:t>
                      </a:r>
                      <a:endParaRPr lang="en-US" altLang="ja-JP" sz="7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65314" marR="65314" marT="32657" marB="32657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7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6A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074" marR="5074" marT="5074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7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512</a:t>
                      </a:r>
                      <a:endParaRPr lang="en-US" altLang="ja-JP" sz="7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074" marR="5074" marT="5074" marB="0" anchor="ctr"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7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</a:p>
                    <a:p>
                      <a:pPr algn="ctr" fontAlgn="ctr">
                        <a:buNone/>
                      </a:pPr>
                      <a:r>
                        <a:rPr lang="ja-JP" altLang="en-US" sz="7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</a:p>
                    <a:p>
                      <a:pPr algn="ctr" fontAlgn="ctr">
                        <a:buNone/>
                      </a:pPr>
                      <a:r>
                        <a:rPr lang="ja-JP" altLang="en-US" sz="7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</a:p>
                    <a:p>
                      <a:pPr algn="ctr" fontAlgn="ctr">
                        <a:buNone/>
                      </a:pPr>
                      <a:r>
                        <a:rPr lang="en-US" altLang="ja-JP" sz="7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1,451</a:t>
                      </a:r>
                      <a:endParaRPr lang="en-US" altLang="ja-JP" sz="7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074" marR="5074" marT="5074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7587213"/>
                  </a:ext>
                </a:extLst>
              </a:tr>
              <a:tr h="123987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7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6B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074" marR="5074" marT="5074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7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276</a:t>
                      </a:r>
                      <a:endParaRPr lang="en-US" altLang="ja-JP" sz="7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074" marR="5074" marT="5074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7103" marR="7103" marT="7103" marB="0" anchor="ctr"/>
                </a:tc>
                <a:extLst>
                  <a:ext uri="{0D108BD9-81ED-4DB2-BD59-A6C34878D82A}">
                    <a16:rowId xmlns:a16="http://schemas.microsoft.com/office/drawing/2014/main" val="3644970228"/>
                  </a:ext>
                </a:extLst>
              </a:tr>
              <a:tr h="123987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7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6C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074" marR="5074" marT="5074" marB="0" anchor="ctr"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7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663</a:t>
                      </a:r>
                      <a:endParaRPr lang="en-US" altLang="ja-JP" sz="7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65314" marR="65314" marT="32657" marB="32657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7103" marR="7103" marT="7103" marB="0" anchor="ctr"/>
                </a:tc>
                <a:extLst>
                  <a:ext uri="{0D108BD9-81ED-4DB2-BD59-A6C34878D82A}">
                    <a16:rowId xmlns:a16="http://schemas.microsoft.com/office/drawing/2014/main" val="2150028124"/>
                  </a:ext>
                </a:extLst>
              </a:tr>
              <a:tr h="123987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7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6D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074" marR="5074" marT="5074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7103" marR="7103" marT="7103" marB="0" anchor="ctr"/>
                </a:tc>
                <a:extLst>
                  <a:ext uri="{0D108BD9-81ED-4DB2-BD59-A6C34878D82A}">
                    <a16:rowId xmlns:a16="http://schemas.microsoft.com/office/drawing/2014/main" val="917317796"/>
                  </a:ext>
                </a:extLst>
              </a:tr>
            </a:tbl>
          </a:graphicData>
        </a:graphic>
      </p:graphicFrame>
      <p:sp>
        <p:nvSpPr>
          <p:cNvPr id="17" name="楕円 16">
            <a:extLst>
              <a:ext uri="{FF2B5EF4-FFF2-40B4-BE49-F238E27FC236}">
                <a16:creationId xmlns:a16="http://schemas.microsoft.com/office/drawing/2014/main" id="{3F252B9F-714E-9AA5-B1B5-5B125C2A5481}"/>
              </a:ext>
            </a:extLst>
          </p:cNvPr>
          <p:cNvSpPr/>
          <p:nvPr/>
        </p:nvSpPr>
        <p:spPr>
          <a:xfrm>
            <a:off x="5765800" y="1742441"/>
            <a:ext cx="487680" cy="485682"/>
          </a:xfrm>
          <a:prstGeom prst="ellipse">
            <a:avLst/>
          </a:prstGeom>
          <a:noFill/>
          <a:ln w="38100">
            <a:solidFill>
              <a:srgbClr val="FF339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1" name="直線コネクタ 20">
            <a:extLst>
              <a:ext uri="{FF2B5EF4-FFF2-40B4-BE49-F238E27FC236}">
                <a16:creationId xmlns:a16="http://schemas.microsoft.com/office/drawing/2014/main" id="{B5C85F8A-98C2-4775-A1B1-5A801EC8BC4D}"/>
              </a:ext>
            </a:extLst>
          </p:cNvPr>
          <p:cNvCxnSpPr/>
          <p:nvPr/>
        </p:nvCxnSpPr>
        <p:spPr>
          <a:xfrm flipV="1">
            <a:off x="6253480" y="800176"/>
            <a:ext cx="1229360" cy="1031240"/>
          </a:xfrm>
          <a:prstGeom prst="line">
            <a:avLst/>
          </a:prstGeom>
          <a:ln w="28575">
            <a:solidFill>
              <a:srgbClr val="E721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79F9AC83-2278-8524-6C55-799D8F5EA94B}"/>
              </a:ext>
            </a:extLst>
          </p:cNvPr>
          <p:cNvSpPr txBox="1"/>
          <p:nvPr/>
        </p:nvSpPr>
        <p:spPr>
          <a:xfrm>
            <a:off x="7107184" y="493969"/>
            <a:ext cx="1127232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5C: Serbia</a:t>
            </a:r>
            <a:endParaRPr kumimoji="1" lang="ja-JP" altLang="en-US" dirty="0"/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2076D94F-C9A1-2324-2C77-FFA337601CBE}"/>
              </a:ext>
            </a:extLst>
          </p:cNvPr>
          <p:cNvSpPr/>
          <p:nvPr/>
        </p:nvSpPr>
        <p:spPr>
          <a:xfrm>
            <a:off x="941990" y="4528645"/>
            <a:ext cx="920872" cy="118241"/>
          </a:xfrm>
          <a:prstGeom prst="rect">
            <a:avLst/>
          </a:prstGeom>
          <a:noFill/>
          <a:ln w="28575">
            <a:solidFill>
              <a:srgbClr val="E7217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43290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415</TotalTime>
  <Words>159</Words>
  <Application>Microsoft Office PowerPoint</Application>
  <PresentationFormat>ワイド画面</PresentationFormat>
  <Paragraphs>98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BIZ UDゴシック</vt:lpstr>
      <vt:lpstr>游ゴシック</vt:lpstr>
      <vt:lpstr>Arial</vt:lpstr>
      <vt:lpstr>Calibri</vt:lpstr>
      <vt:lpstr>Calibri Light</vt:lpstr>
      <vt:lpstr>Segoe UI</vt:lpstr>
      <vt:lpstr>Segoe UI Semibold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YANAGAWA Mikiko</dc:creator>
  <cp:lastModifiedBy>KAWAMURA Ikutaro</cp:lastModifiedBy>
  <cp:revision>28</cp:revision>
  <cp:lastPrinted>2026-03-26T10:09:34Z</cp:lastPrinted>
  <dcterms:created xsi:type="dcterms:W3CDTF">2025-02-19T07:34:12Z</dcterms:created>
  <dcterms:modified xsi:type="dcterms:W3CDTF">2026-03-26T10:19:12Z</dcterms:modified>
</cp:coreProperties>
</file>